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63" r:id="rId4"/>
    <p:sldId id="273" r:id="rId5"/>
    <p:sldId id="275" r:id="rId6"/>
    <p:sldId id="276" r:id="rId7"/>
    <p:sldId id="277" r:id="rId8"/>
    <p:sldId id="265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6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702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67415-AA6B-459D-BA00-24807761DC65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AE08C-B8D7-4EB6-B686-DB9FDCC28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816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286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721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916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781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542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48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6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483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986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880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560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741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875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539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057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773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281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CABF2-4457-4FB7-90F0-987542DEA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96339F-5CE2-4F4B-B287-1F8258C3B2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8C7C6-5680-49DD-9DCB-9FED9DCC8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5ADD6F-E1A6-44CD-956D-2CABA7093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6C2303-CDD5-4882-9F2B-08A92583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683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C66F1-B6B5-40BE-9EFC-02B93735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D2DDDF-363E-4D8C-9CCC-28CF5F19E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0207BC-8AA4-49E1-ABED-45DC0C1E3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E45E44-0DC0-4073-A764-59163BC60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612F49-4ADE-4DE1-AC2B-87126A707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239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CA81B4-46A2-4631-AC4F-A8F4B07E69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11D334-95B9-484A-8565-A3FF25DA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9E4851-5547-48A1-8A71-75B4389E0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1C2B0-CC71-4266-BF72-7F0727352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0864E8-48B9-4555-9D30-0BB58D330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69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2D598-E321-48F1-BD46-CD6FC966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50BF3B-C254-4BA4-9240-803BBA24D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B392C-E041-4CAF-98F8-F49B4BF0A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19FBAE-5C13-432A-A10E-CB45CF6C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46C7B1-173B-4D1E-8117-2A505ED24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366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6DB59-DD35-4EF3-AF81-D2E8D361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9F43FF-0669-49A2-804F-28F5375BD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E4E8B9-D53D-48A0-B9C3-3ED6643E1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1C180D-B2FE-41FF-BA3D-EE384752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0D0FAC-52CA-4217-B8ED-B86139C8A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054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C923A3-A856-4FDA-97B9-6EE11FD6D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576A97-2146-4CE1-B076-F13FCCACA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68D981-9A5A-4385-B206-9326F54DE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4F5570-EFC1-49C9-832E-4319DAEC5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F23B8B-A1C2-49AE-854A-45F7A39AE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53AD1C-1312-4F1D-9922-EFB3C03D4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4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4B1BD-E748-4263-9D8C-5C6D63F86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47EA42-40E0-4804-B256-ED48CBCAF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66D046-E0AE-4E65-86E7-B50A8D692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D2DE1-7DE3-4703-A627-489DB683C0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A94058-018E-4FBB-A677-D3E9D997E8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6E8D94-7244-4969-9C8E-2C9BDE20F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8CD6B5-3348-4506-A96E-EFFCC7899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69320A4-2FD9-429F-94FC-D94477BC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999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543BEB-DA9F-427D-AC6A-F54E6A921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CD9BD7-7762-43E0-B46E-12E499F5D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D1877-EC66-4BE5-A0EC-FC20A6D9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D9D2A7-9909-4B29-8E73-227103722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893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33C368-2CD7-4A5E-9C8B-A71B0CD85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F5CA443-D919-4501-BD35-0231B584E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775F4E-FEF9-428F-9C78-ABF4EF3BB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528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A8DEC-A4E5-411F-AC08-2A696352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4381E-0119-4BBF-9ABC-B552A3909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6D3470-A14D-43C8-BD8D-FB21ED7BC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CE6482-07FD-4B1D-BBAC-B7709BF3A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A9F4A7-30D2-4566-8FDB-B455BC5A0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6A135B-8E4E-4B11-ABF8-84DB0EB8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442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2B23D-2481-4ABD-9E61-DD98E6E3A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223B0F-3F36-47B7-8E18-463C8B77F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F6C54C-693B-48E5-B7DD-BA41579DD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598371-0660-4F0F-A47D-11734B1D2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3DB630-08EE-4888-A729-38898827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A139F8-5378-451A-91D6-E29039E12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308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CA8523A-45F1-4D8C-B4E3-C454F049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5A9AFF-0DB8-40BC-8FD2-F29FCED0F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2678BB-E479-4D85-8E70-C29CCAF90A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BB845-0998-4E71-A65C-2FA3990719AB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A92A0-8037-42B7-9A36-FA09928757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3EC434-E434-4588-95E1-F3AD1E652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72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D28B878-6C03-40D7-BEF8-E7349650EFC4}"/>
              </a:ext>
            </a:extLst>
          </p:cNvPr>
          <p:cNvGrpSpPr/>
          <p:nvPr/>
        </p:nvGrpSpPr>
        <p:grpSpPr>
          <a:xfrm>
            <a:off x="2158754" y="2628057"/>
            <a:ext cx="7874492" cy="1644978"/>
            <a:chOff x="2414727" y="2196446"/>
            <a:chExt cx="7874492" cy="1644978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EC1A7D6-A91A-4F77-B936-0DC3C78E71A8}"/>
                </a:ext>
              </a:extLst>
            </p:cNvPr>
            <p:cNvCxnSpPr>
              <a:cxnSpLocks/>
            </p:cNvCxnSpPr>
            <p:nvPr/>
          </p:nvCxnSpPr>
          <p:spPr>
            <a:xfrm>
              <a:off x="2565647" y="2196446"/>
              <a:ext cx="7368466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850953-9220-4CF1-A0D6-A05612E976A6}"/>
                </a:ext>
              </a:extLst>
            </p:cNvPr>
            <p:cNvSpPr txBox="1"/>
            <p:nvPr/>
          </p:nvSpPr>
          <p:spPr>
            <a:xfrm>
              <a:off x="2414727" y="2351057"/>
              <a:ext cx="78744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Python</a:t>
              </a:r>
              <a:r>
                <a:rPr lang="ko-KR" altLang="en-US" sz="4800" b="1" dirty="0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으로 배우는 딥러닝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F9C46D-906F-469B-8918-78EF4C2847FC}"/>
                </a:ext>
              </a:extLst>
            </p:cNvPr>
            <p:cNvSpPr txBox="1"/>
            <p:nvPr/>
          </p:nvSpPr>
          <p:spPr>
            <a:xfrm>
              <a:off x="7010233" y="3472092"/>
              <a:ext cx="2923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구본근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69EEF20-0526-4418-8FD2-2CC2909AA686}"/>
                </a:ext>
              </a:extLst>
            </p:cNvPr>
            <p:cNvCxnSpPr>
              <a:cxnSpLocks/>
            </p:cNvCxnSpPr>
            <p:nvPr/>
          </p:nvCxnSpPr>
          <p:spPr>
            <a:xfrm>
              <a:off x="2565647" y="3279521"/>
              <a:ext cx="7368466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C5D1597-5A59-44AB-A21A-8799E4942310}"/>
              </a:ext>
            </a:extLst>
          </p:cNvPr>
          <p:cNvSpPr txBox="1"/>
          <p:nvPr/>
        </p:nvSpPr>
        <p:spPr>
          <a:xfrm>
            <a:off x="227814" y="190892"/>
            <a:ext cx="2923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GREEN ORANGE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EDC724-AF72-4EDF-8F4D-ED494A584CA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737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크롤링과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데이터베이스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93D9BE2-C883-4902-8795-94BEF32890A9}"/>
              </a:ext>
            </a:extLst>
          </p:cNvPr>
          <p:cNvGrpSpPr/>
          <p:nvPr/>
        </p:nvGrpSpPr>
        <p:grpSpPr>
          <a:xfrm>
            <a:off x="5212442" y="6278253"/>
            <a:ext cx="1767116" cy="108000"/>
            <a:chOff x="5194442" y="6240545"/>
            <a:chExt cx="1767116" cy="10800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0101553-1FB7-4855-B7AB-7EB67057A1B3}"/>
                </a:ext>
              </a:extLst>
            </p:cNvPr>
            <p:cNvSpPr/>
            <p:nvPr/>
          </p:nvSpPr>
          <p:spPr>
            <a:xfrm>
              <a:off x="6024000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8AEDB04-968D-4757-A2D3-4C722A83B633}"/>
                </a:ext>
              </a:extLst>
            </p:cNvPr>
            <p:cNvSpPr/>
            <p:nvPr/>
          </p:nvSpPr>
          <p:spPr>
            <a:xfrm>
              <a:off x="6438779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16A13CE-3B3E-4512-8EFF-D1C70E6BC077}"/>
                </a:ext>
              </a:extLst>
            </p:cNvPr>
            <p:cNvSpPr/>
            <p:nvPr/>
          </p:nvSpPr>
          <p:spPr>
            <a:xfrm>
              <a:off x="5609221" y="6240545"/>
              <a:ext cx="108000" cy="108000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7C0A23A-E017-48AD-A387-B7FBC55B0D43}"/>
                </a:ext>
              </a:extLst>
            </p:cNvPr>
            <p:cNvSpPr/>
            <p:nvPr/>
          </p:nvSpPr>
          <p:spPr>
            <a:xfrm>
              <a:off x="5194442" y="6240545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3EDAEFE-5524-4210-A7C8-B1E2ABEDA0F4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49F05B2-FC42-4141-914E-7F1B66C82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178" y="1623060"/>
            <a:ext cx="8371643" cy="36118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B74544-0966-4011-9704-9CBC22DEB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754" y="1200704"/>
            <a:ext cx="7474490" cy="445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크롤링과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데이터베이스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93D9BE2-C883-4902-8795-94BEF32890A9}"/>
              </a:ext>
            </a:extLst>
          </p:cNvPr>
          <p:cNvGrpSpPr/>
          <p:nvPr/>
        </p:nvGrpSpPr>
        <p:grpSpPr>
          <a:xfrm>
            <a:off x="5212442" y="6278253"/>
            <a:ext cx="1767116" cy="108000"/>
            <a:chOff x="5194442" y="6240545"/>
            <a:chExt cx="1767116" cy="10800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0101553-1FB7-4855-B7AB-7EB67057A1B3}"/>
                </a:ext>
              </a:extLst>
            </p:cNvPr>
            <p:cNvSpPr/>
            <p:nvPr/>
          </p:nvSpPr>
          <p:spPr>
            <a:xfrm>
              <a:off x="6024000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8AEDB04-968D-4757-A2D3-4C722A83B633}"/>
                </a:ext>
              </a:extLst>
            </p:cNvPr>
            <p:cNvSpPr/>
            <p:nvPr/>
          </p:nvSpPr>
          <p:spPr>
            <a:xfrm>
              <a:off x="6438779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16A13CE-3B3E-4512-8EFF-D1C70E6BC077}"/>
                </a:ext>
              </a:extLst>
            </p:cNvPr>
            <p:cNvSpPr/>
            <p:nvPr/>
          </p:nvSpPr>
          <p:spPr>
            <a:xfrm>
              <a:off x="5609221" y="6240545"/>
              <a:ext cx="108000" cy="108000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7C0A23A-E017-48AD-A387-B7FBC55B0D43}"/>
                </a:ext>
              </a:extLst>
            </p:cNvPr>
            <p:cNvSpPr/>
            <p:nvPr/>
          </p:nvSpPr>
          <p:spPr>
            <a:xfrm>
              <a:off x="5194442" y="6240545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3EDAEFE-5524-4210-A7C8-B1E2ABEDA0F4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E4E58C6-628E-4A26-80D1-706010B1D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5" y="947737"/>
            <a:ext cx="73342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05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크롤링과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데이터베이스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93D9BE2-C883-4902-8795-94BEF32890A9}"/>
              </a:ext>
            </a:extLst>
          </p:cNvPr>
          <p:cNvGrpSpPr/>
          <p:nvPr/>
        </p:nvGrpSpPr>
        <p:grpSpPr>
          <a:xfrm>
            <a:off x="5212442" y="6278253"/>
            <a:ext cx="1767116" cy="108000"/>
            <a:chOff x="5194442" y="6240545"/>
            <a:chExt cx="1767116" cy="10800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0101553-1FB7-4855-B7AB-7EB67057A1B3}"/>
                </a:ext>
              </a:extLst>
            </p:cNvPr>
            <p:cNvSpPr/>
            <p:nvPr/>
          </p:nvSpPr>
          <p:spPr>
            <a:xfrm>
              <a:off x="6024000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8AEDB04-968D-4757-A2D3-4C722A83B633}"/>
                </a:ext>
              </a:extLst>
            </p:cNvPr>
            <p:cNvSpPr/>
            <p:nvPr/>
          </p:nvSpPr>
          <p:spPr>
            <a:xfrm>
              <a:off x="6438779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16A13CE-3B3E-4512-8EFF-D1C70E6BC077}"/>
                </a:ext>
              </a:extLst>
            </p:cNvPr>
            <p:cNvSpPr/>
            <p:nvPr/>
          </p:nvSpPr>
          <p:spPr>
            <a:xfrm>
              <a:off x="5609221" y="6240545"/>
              <a:ext cx="108000" cy="108000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7C0A23A-E017-48AD-A387-B7FBC55B0D43}"/>
                </a:ext>
              </a:extLst>
            </p:cNvPr>
            <p:cNvSpPr/>
            <p:nvPr/>
          </p:nvSpPr>
          <p:spPr>
            <a:xfrm>
              <a:off x="5194442" y="6240545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3EDAEFE-5524-4210-A7C8-B1E2ABEDA0F4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F096676-B3D9-4604-8F35-D1A876EAA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7" y="766762"/>
            <a:ext cx="8315325" cy="53244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78D0658-79DE-432F-B0CB-58B06B3AF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018" y="1051729"/>
            <a:ext cx="7933961" cy="476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크롤링과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데이터베이스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93D9BE2-C883-4902-8795-94BEF32890A9}"/>
              </a:ext>
            </a:extLst>
          </p:cNvPr>
          <p:cNvGrpSpPr/>
          <p:nvPr/>
        </p:nvGrpSpPr>
        <p:grpSpPr>
          <a:xfrm>
            <a:off x="5212442" y="6278253"/>
            <a:ext cx="1767116" cy="108000"/>
            <a:chOff x="5194442" y="6240545"/>
            <a:chExt cx="1767116" cy="10800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0101553-1FB7-4855-B7AB-7EB67057A1B3}"/>
                </a:ext>
              </a:extLst>
            </p:cNvPr>
            <p:cNvSpPr/>
            <p:nvPr/>
          </p:nvSpPr>
          <p:spPr>
            <a:xfrm>
              <a:off x="6024000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8AEDB04-968D-4757-A2D3-4C722A83B633}"/>
                </a:ext>
              </a:extLst>
            </p:cNvPr>
            <p:cNvSpPr/>
            <p:nvPr/>
          </p:nvSpPr>
          <p:spPr>
            <a:xfrm>
              <a:off x="6438779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16A13CE-3B3E-4512-8EFF-D1C70E6BC077}"/>
                </a:ext>
              </a:extLst>
            </p:cNvPr>
            <p:cNvSpPr/>
            <p:nvPr/>
          </p:nvSpPr>
          <p:spPr>
            <a:xfrm>
              <a:off x="5609221" y="6240545"/>
              <a:ext cx="108000" cy="108000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7C0A23A-E017-48AD-A387-B7FBC55B0D43}"/>
                </a:ext>
              </a:extLst>
            </p:cNvPr>
            <p:cNvSpPr/>
            <p:nvPr/>
          </p:nvSpPr>
          <p:spPr>
            <a:xfrm>
              <a:off x="5194442" y="6240545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3EDAEFE-5524-4210-A7C8-B1E2ABEDA0F4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886182C-2001-4D8C-A661-07236920C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840" y="1319212"/>
            <a:ext cx="9404319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62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크롤링과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데이터베이스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93D9BE2-C883-4902-8795-94BEF32890A9}"/>
              </a:ext>
            </a:extLst>
          </p:cNvPr>
          <p:cNvGrpSpPr/>
          <p:nvPr/>
        </p:nvGrpSpPr>
        <p:grpSpPr>
          <a:xfrm>
            <a:off x="5212442" y="6278253"/>
            <a:ext cx="1767116" cy="108000"/>
            <a:chOff x="5194442" y="6240545"/>
            <a:chExt cx="1767116" cy="10800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0101553-1FB7-4855-B7AB-7EB67057A1B3}"/>
                </a:ext>
              </a:extLst>
            </p:cNvPr>
            <p:cNvSpPr/>
            <p:nvPr/>
          </p:nvSpPr>
          <p:spPr>
            <a:xfrm>
              <a:off x="6024000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8AEDB04-968D-4757-A2D3-4C722A83B633}"/>
                </a:ext>
              </a:extLst>
            </p:cNvPr>
            <p:cNvSpPr/>
            <p:nvPr/>
          </p:nvSpPr>
          <p:spPr>
            <a:xfrm>
              <a:off x="6438779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16A13CE-3B3E-4512-8EFF-D1C70E6BC077}"/>
                </a:ext>
              </a:extLst>
            </p:cNvPr>
            <p:cNvSpPr/>
            <p:nvPr/>
          </p:nvSpPr>
          <p:spPr>
            <a:xfrm>
              <a:off x="5609221" y="6240545"/>
              <a:ext cx="108000" cy="108000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7C0A23A-E017-48AD-A387-B7FBC55B0D43}"/>
                </a:ext>
              </a:extLst>
            </p:cNvPr>
            <p:cNvSpPr/>
            <p:nvPr/>
          </p:nvSpPr>
          <p:spPr>
            <a:xfrm>
              <a:off x="5194442" y="6240545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3EDAEFE-5524-4210-A7C8-B1E2ABEDA0F4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E4AB343-44E5-4B16-885F-591054365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094" y="804496"/>
            <a:ext cx="8473812" cy="52490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8C499C-D82E-4576-88C7-B3E298EAF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162" y="2038350"/>
            <a:ext cx="57816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2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크롤링과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데이터베이스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93D9BE2-C883-4902-8795-94BEF32890A9}"/>
              </a:ext>
            </a:extLst>
          </p:cNvPr>
          <p:cNvGrpSpPr/>
          <p:nvPr/>
        </p:nvGrpSpPr>
        <p:grpSpPr>
          <a:xfrm>
            <a:off x="5212442" y="6278253"/>
            <a:ext cx="1767116" cy="108000"/>
            <a:chOff x="5194442" y="6240545"/>
            <a:chExt cx="1767116" cy="10800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0101553-1FB7-4855-B7AB-7EB67057A1B3}"/>
                </a:ext>
              </a:extLst>
            </p:cNvPr>
            <p:cNvSpPr/>
            <p:nvPr/>
          </p:nvSpPr>
          <p:spPr>
            <a:xfrm>
              <a:off x="6024000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8AEDB04-968D-4757-A2D3-4C722A83B633}"/>
                </a:ext>
              </a:extLst>
            </p:cNvPr>
            <p:cNvSpPr/>
            <p:nvPr/>
          </p:nvSpPr>
          <p:spPr>
            <a:xfrm>
              <a:off x="6438779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16A13CE-3B3E-4512-8EFF-D1C70E6BC077}"/>
                </a:ext>
              </a:extLst>
            </p:cNvPr>
            <p:cNvSpPr/>
            <p:nvPr/>
          </p:nvSpPr>
          <p:spPr>
            <a:xfrm>
              <a:off x="5609221" y="6240545"/>
              <a:ext cx="108000" cy="108000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7C0A23A-E017-48AD-A387-B7FBC55B0D43}"/>
                </a:ext>
              </a:extLst>
            </p:cNvPr>
            <p:cNvSpPr/>
            <p:nvPr/>
          </p:nvSpPr>
          <p:spPr>
            <a:xfrm>
              <a:off x="5194442" y="6240545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3EDAEFE-5524-4210-A7C8-B1E2ABEDA0F4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0B372EA-928A-4188-9FF3-8000C12EF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646" y="717099"/>
            <a:ext cx="8442708" cy="52802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FCDD87-4061-4924-AE8E-F703F1880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112" y="2114550"/>
            <a:ext cx="581977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6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크롤링과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데이터베이스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93D9BE2-C883-4902-8795-94BEF32890A9}"/>
              </a:ext>
            </a:extLst>
          </p:cNvPr>
          <p:cNvGrpSpPr/>
          <p:nvPr/>
        </p:nvGrpSpPr>
        <p:grpSpPr>
          <a:xfrm>
            <a:off x="5212442" y="6278253"/>
            <a:ext cx="1767116" cy="108000"/>
            <a:chOff x="5194442" y="6240545"/>
            <a:chExt cx="1767116" cy="10800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0101553-1FB7-4855-B7AB-7EB67057A1B3}"/>
                </a:ext>
              </a:extLst>
            </p:cNvPr>
            <p:cNvSpPr/>
            <p:nvPr/>
          </p:nvSpPr>
          <p:spPr>
            <a:xfrm>
              <a:off x="6024000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8AEDB04-968D-4757-A2D3-4C722A83B633}"/>
                </a:ext>
              </a:extLst>
            </p:cNvPr>
            <p:cNvSpPr/>
            <p:nvPr/>
          </p:nvSpPr>
          <p:spPr>
            <a:xfrm>
              <a:off x="6438779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16A13CE-3B3E-4512-8EFF-D1C70E6BC077}"/>
                </a:ext>
              </a:extLst>
            </p:cNvPr>
            <p:cNvSpPr/>
            <p:nvPr/>
          </p:nvSpPr>
          <p:spPr>
            <a:xfrm>
              <a:off x="5609221" y="6240545"/>
              <a:ext cx="108000" cy="108000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7C0A23A-E017-48AD-A387-B7FBC55B0D43}"/>
                </a:ext>
              </a:extLst>
            </p:cNvPr>
            <p:cNvSpPr/>
            <p:nvPr/>
          </p:nvSpPr>
          <p:spPr>
            <a:xfrm>
              <a:off x="5194442" y="6240545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3EDAEFE-5524-4210-A7C8-B1E2ABEDA0F4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1F17378-465C-40F0-9683-D47D9353E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35" y="783862"/>
            <a:ext cx="8666922" cy="52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74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크롤링과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데이터베이스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93D9BE2-C883-4902-8795-94BEF32890A9}"/>
              </a:ext>
            </a:extLst>
          </p:cNvPr>
          <p:cNvGrpSpPr/>
          <p:nvPr/>
        </p:nvGrpSpPr>
        <p:grpSpPr>
          <a:xfrm>
            <a:off x="5212442" y="6278253"/>
            <a:ext cx="1767116" cy="108000"/>
            <a:chOff x="5194442" y="6240545"/>
            <a:chExt cx="1767116" cy="10800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0101553-1FB7-4855-B7AB-7EB67057A1B3}"/>
                </a:ext>
              </a:extLst>
            </p:cNvPr>
            <p:cNvSpPr/>
            <p:nvPr/>
          </p:nvSpPr>
          <p:spPr>
            <a:xfrm>
              <a:off x="6024000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8AEDB04-968D-4757-A2D3-4C722A83B633}"/>
                </a:ext>
              </a:extLst>
            </p:cNvPr>
            <p:cNvSpPr/>
            <p:nvPr/>
          </p:nvSpPr>
          <p:spPr>
            <a:xfrm>
              <a:off x="6438779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16A13CE-3B3E-4512-8EFF-D1C70E6BC077}"/>
                </a:ext>
              </a:extLst>
            </p:cNvPr>
            <p:cNvSpPr/>
            <p:nvPr/>
          </p:nvSpPr>
          <p:spPr>
            <a:xfrm>
              <a:off x="5609221" y="6240545"/>
              <a:ext cx="108000" cy="108000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7C0A23A-E017-48AD-A387-B7FBC55B0D43}"/>
                </a:ext>
              </a:extLst>
            </p:cNvPr>
            <p:cNvSpPr/>
            <p:nvPr/>
          </p:nvSpPr>
          <p:spPr>
            <a:xfrm>
              <a:off x="5194442" y="6240545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3EDAEFE-5524-4210-A7C8-B1E2ABEDA0F4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AF9883B-BC03-468A-A3AE-5288287E0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50" y="1244600"/>
            <a:ext cx="86741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20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크롤링과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데이터베이스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93D9BE2-C883-4902-8795-94BEF32890A9}"/>
              </a:ext>
            </a:extLst>
          </p:cNvPr>
          <p:cNvGrpSpPr/>
          <p:nvPr/>
        </p:nvGrpSpPr>
        <p:grpSpPr>
          <a:xfrm>
            <a:off x="5212442" y="6278253"/>
            <a:ext cx="1767116" cy="108000"/>
            <a:chOff x="5194442" y="6240545"/>
            <a:chExt cx="1767116" cy="10800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0101553-1FB7-4855-B7AB-7EB67057A1B3}"/>
                </a:ext>
              </a:extLst>
            </p:cNvPr>
            <p:cNvSpPr/>
            <p:nvPr/>
          </p:nvSpPr>
          <p:spPr>
            <a:xfrm>
              <a:off x="6024000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8AEDB04-968D-4757-A2D3-4C722A83B633}"/>
                </a:ext>
              </a:extLst>
            </p:cNvPr>
            <p:cNvSpPr/>
            <p:nvPr/>
          </p:nvSpPr>
          <p:spPr>
            <a:xfrm>
              <a:off x="6438779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16A13CE-3B3E-4512-8EFF-D1C70E6BC077}"/>
                </a:ext>
              </a:extLst>
            </p:cNvPr>
            <p:cNvSpPr/>
            <p:nvPr/>
          </p:nvSpPr>
          <p:spPr>
            <a:xfrm>
              <a:off x="5609221" y="6240545"/>
              <a:ext cx="108000" cy="108000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7C0A23A-E017-48AD-A387-B7FBC55B0D43}"/>
                </a:ext>
              </a:extLst>
            </p:cNvPr>
            <p:cNvSpPr/>
            <p:nvPr/>
          </p:nvSpPr>
          <p:spPr>
            <a:xfrm>
              <a:off x="5194442" y="6240545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3EDAEFE-5524-4210-A7C8-B1E2ABEDA0F4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6CF7837-152C-4ADA-8F05-7AAFA3679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965" y="663574"/>
            <a:ext cx="8792070" cy="553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95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B9F3948-0EDA-429F-B63D-46120446B4E9}"/>
              </a:ext>
            </a:extLst>
          </p:cNvPr>
          <p:cNvGrpSpPr/>
          <p:nvPr/>
        </p:nvGrpSpPr>
        <p:grpSpPr>
          <a:xfrm>
            <a:off x="3211398" y="2849251"/>
            <a:ext cx="5769204" cy="1159497"/>
            <a:chOff x="3211398" y="2196446"/>
            <a:chExt cx="5769204" cy="1159497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75B787-838E-4B90-8300-71CA15ECAF9E}"/>
                </a:ext>
              </a:extLst>
            </p:cNvPr>
            <p:cNvCxnSpPr>
              <a:cxnSpLocks/>
            </p:cNvCxnSpPr>
            <p:nvPr/>
          </p:nvCxnSpPr>
          <p:spPr>
            <a:xfrm>
              <a:off x="3211398" y="2196446"/>
              <a:ext cx="5769204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8CA360-9A64-43AF-A547-A1C0210892F3}"/>
                </a:ext>
              </a:extLst>
            </p:cNvPr>
            <p:cNvSpPr txBox="1"/>
            <p:nvPr/>
          </p:nvSpPr>
          <p:spPr>
            <a:xfrm>
              <a:off x="3574330" y="2341841"/>
              <a:ext cx="50433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b="1" dirty="0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감사합니다</a:t>
              </a:r>
              <a:r>
                <a:rPr lang="en-US" altLang="ko-KR" sz="4800" b="1" dirty="0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: )</a:t>
              </a:r>
              <a:endParaRPr lang="ko-KR" altLang="en-US" sz="4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C1E9914-7DAA-4915-B46B-0D1425A6ECB9}"/>
                </a:ext>
              </a:extLst>
            </p:cNvPr>
            <p:cNvCxnSpPr>
              <a:cxnSpLocks/>
            </p:cNvCxnSpPr>
            <p:nvPr/>
          </p:nvCxnSpPr>
          <p:spPr>
            <a:xfrm>
              <a:off x="3211398" y="3355943"/>
              <a:ext cx="5769204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04A3AAC-B5D9-4EEE-AB1E-E3BCDB597838}"/>
              </a:ext>
            </a:extLst>
          </p:cNvPr>
          <p:cNvSpPr txBox="1"/>
          <p:nvPr/>
        </p:nvSpPr>
        <p:spPr>
          <a:xfrm>
            <a:off x="227814" y="190892"/>
            <a:ext cx="2923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GREEN ORANGE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7847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1EC727-C86D-4E19-9987-57AC9E29E11B}"/>
              </a:ext>
            </a:extLst>
          </p:cNvPr>
          <p:cNvSpPr txBox="1"/>
          <p:nvPr/>
        </p:nvSpPr>
        <p:spPr>
          <a:xfrm>
            <a:off x="2113176" y="1642236"/>
            <a:ext cx="2923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4000" b="1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44E65EE-6D0C-4996-8A11-AA48EA954E33}"/>
              </a:ext>
            </a:extLst>
          </p:cNvPr>
          <p:cNvCxnSpPr>
            <a:cxnSpLocks/>
          </p:cNvCxnSpPr>
          <p:nvPr/>
        </p:nvCxnSpPr>
        <p:spPr>
          <a:xfrm>
            <a:off x="4427455" y="2015315"/>
            <a:ext cx="4348900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203EB4-EC47-4159-9C8D-840EC11F6004}"/>
              </a:ext>
            </a:extLst>
          </p:cNvPr>
          <p:cNvSpPr txBox="1"/>
          <p:nvPr/>
        </p:nvSpPr>
        <p:spPr>
          <a:xfrm>
            <a:off x="3893272" y="2661645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33105B0-C1D8-4D2E-8E9E-1984D1957B7B}"/>
              </a:ext>
            </a:extLst>
          </p:cNvPr>
          <p:cNvCxnSpPr>
            <a:cxnSpLocks/>
          </p:cNvCxnSpPr>
          <p:nvPr/>
        </p:nvCxnSpPr>
        <p:spPr>
          <a:xfrm>
            <a:off x="2923880" y="5550366"/>
            <a:ext cx="5852475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A475F5C-6C4C-4F48-8322-ED039B76F6A4}"/>
              </a:ext>
            </a:extLst>
          </p:cNvPr>
          <p:cNvSpPr txBox="1"/>
          <p:nvPr/>
        </p:nvSpPr>
        <p:spPr>
          <a:xfrm>
            <a:off x="3893273" y="3959812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3B7B4A-5F80-4B05-B19A-CDF793F4C8EA}"/>
              </a:ext>
            </a:extLst>
          </p:cNvPr>
          <p:cNvSpPr txBox="1"/>
          <p:nvPr/>
        </p:nvSpPr>
        <p:spPr>
          <a:xfrm>
            <a:off x="4402319" y="2755455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DEF161-350F-49EB-8377-D057C214B36D}"/>
              </a:ext>
            </a:extLst>
          </p:cNvPr>
          <p:cNvSpPr txBox="1"/>
          <p:nvPr/>
        </p:nvSpPr>
        <p:spPr>
          <a:xfrm>
            <a:off x="4427455" y="4052144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크롤링과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데이터베이스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F737E7-1102-42B0-A340-81C7EB15008F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1E1597-9EFF-45A7-A060-E7575C58CEEE}"/>
              </a:ext>
            </a:extLst>
          </p:cNvPr>
          <p:cNvSpPr txBox="1"/>
          <p:nvPr/>
        </p:nvSpPr>
        <p:spPr>
          <a:xfrm>
            <a:off x="227814" y="190892"/>
            <a:ext cx="2923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GREEN ORANGE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05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크롤링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ACCBD8F-CFF2-4AC8-AB29-42036B851001}"/>
              </a:ext>
            </a:extLst>
          </p:cNvPr>
          <p:cNvSpPr txBox="1"/>
          <p:nvPr/>
        </p:nvSpPr>
        <p:spPr>
          <a:xfrm>
            <a:off x="6042000" y="2598003"/>
            <a:ext cx="5939162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700" dirty="0" err="1"/>
              <a:t>크롤링이란</a:t>
            </a:r>
            <a:r>
              <a:rPr lang="en-US" altLang="ko-KR" sz="1700" dirty="0"/>
              <a:t>?</a:t>
            </a: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사이트에 있는 정보를 코딩을 통해 가져오는 기술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불법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방지를 위해 네이버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인스타그램 등의 사이트가 계속해서 업데이트가 되어가는 중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68500-8970-4A0B-AD46-60EBE28A1277}"/>
              </a:ext>
            </a:extLst>
          </p:cNvPr>
          <p:cNvSpPr txBox="1"/>
          <p:nvPr/>
        </p:nvSpPr>
        <p:spPr>
          <a:xfrm>
            <a:off x="4679538" y="961879"/>
            <a:ext cx="2724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크롤링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04C8776-992D-43E2-9FBC-220C6A953F15}"/>
              </a:ext>
            </a:extLst>
          </p:cNvPr>
          <p:cNvCxnSpPr>
            <a:cxnSpLocks/>
          </p:cNvCxnSpPr>
          <p:nvPr/>
        </p:nvCxnSpPr>
        <p:spPr>
          <a:xfrm>
            <a:off x="6011583" y="1547427"/>
            <a:ext cx="1" cy="4028069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53EDDBB-2646-4C43-B74E-22D8634DE7A0}"/>
              </a:ext>
            </a:extLst>
          </p:cNvPr>
          <p:cNvGrpSpPr/>
          <p:nvPr/>
        </p:nvGrpSpPr>
        <p:grpSpPr>
          <a:xfrm>
            <a:off x="5212442" y="6278253"/>
            <a:ext cx="1767116" cy="108000"/>
            <a:chOff x="5194442" y="6240545"/>
            <a:chExt cx="1767116" cy="10800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5DF5866-3805-4F13-BCED-7ECE071D66CE}"/>
                </a:ext>
              </a:extLst>
            </p:cNvPr>
            <p:cNvSpPr/>
            <p:nvPr/>
          </p:nvSpPr>
          <p:spPr>
            <a:xfrm>
              <a:off x="6024000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8FC9443-AA11-4CAB-BA95-5DF9F5BE6228}"/>
                </a:ext>
              </a:extLst>
            </p:cNvPr>
            <p:cNvSpPr/>
            <p:nvPr/>
          </p:nvSpPr>
          <p:spPr>
            <a:xfrm>
              <a:off x="6438779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B50095A1-F919-45EA-86BD-30B109CE1121}"/>
                </a:ext>
              </a:extLst>
            </p:cNvPr>
            <p:cNvSpPr/>
            <p:nvPr/>
          </p:nvSpPr>
          <p:spPr>
            <a:xfrm>
              <a:off x="5609221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6825267-17AC-4F70-869C-0C37AEBEABE9}"/>
                </a:ext>
              </a:extLst>
            </p:cNvPr>
            <p:cNvSpPr/>
            <p:nvPr/>
          </p:nvSpPr>
          <p:spPr>
            <a:xfrm>
              <a:off x="5194442" y="6240545"/>
              <a:ext cx="108000" cy="108000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55F18D0-5679-448A-AD5A-54A3679BE3BA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70D6B87-1B17-4B8D-B690-58A93A008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" y="1744382"/>
            <a:ext cx="5054184" cy="20693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5277A13-E1E6-41C0-BD52-6DBB46C34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11" y="4196104"/>
            <a:ext cx="538857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92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크롤링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ACCBD8F-CFF2-4AC8-AB29-42036B851001}"/>
              </a:ext>
            </a:extLst>
          </p:cNvPr>
          <p:cNvSpPr txBox="1"/>
          <p:nvPr/>
        </p:nvSpPr>
        <p:spPr>
          <a:xfrm>
            <a:off x="6042000" y="2598003"/>
            <a:ext cx="5939162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7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Selenium Framework</a:t>
            </a:r>
          </a:p>
          <a:p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브라우저를 코드를 통해 조작하는 방식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브라우저를 통해 볼 수 있는 것은 무조건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가능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메일을 보내는 등 인터넷 브라우저를 활용 하는 것은 모두 자동화 가능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68500-8970-4A0B-AD46-60EBE28A1277}"/>
              </a:ext>
            </a:extLst>
          </p:cNvPr>
          <p:cNvSpPr txBox="1"/>
          <p:nvPr/>
        </p:nvSpPr>
        <p:spPr>
          <a:xfrm>
            <a:off x="4679538" y="961879"/>
            <a:ext cx="2724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크롤링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04C8776-992D-43E2-9FBC-220C6A953F15}"/>
              </a:ext>
            </a:extLst>
          </p:cNvPr>
          <p:cNvCxnSpPr>
            <a:cxnSpLocks/>
          </p:cNvCxnSpPr>
          <p:nvPr/>
        </p:nvCxnSpPr>
        <p:spPr>
          <a:xfrm>
            <a:off x="6011583" y="1547427"/>
            <a:ext cx="1" cy="4028069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53EDDBB-2646-4C43-B74E-22D8634DE7A0}"/>
              </a:ext>
            </a:extLst>
          </p:cNvPr>
          <p:cNvGrpSpPr/>
          <p:nvPr/>
        </p:nvGrpSpPr>
        <p:grpSpPr>
          <a:xfrm>
            <a:off x="5212442" y="6278253"/>
            <a:ext cx="1767116" cy="108000"/>
            <a:chOff x="5194442" y="6240545"/>
            <a:chExt cx="1767116" cy="10800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5DF5866-3805-4F13-BCED-7ECE071D66CE}"/>
                </a:ext>
              </a:extLst>
            </p:cNvPr>
            <p:cNvSpPr/>
            <p:nvPr/>
          </p:nvSpPr>
          <p:spPr>
            <a:xfrm>
              <a:off x="6024000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8FC9443-AA11-4CAB-BA95-5DF9F5BE6228}"/>
                </a:ext>
              </a:extLst>
            </p:cNvPr>
            <p:cNvSpPr/>
            <p:nvPr/>
          </p:nvSpPr>
          <p:spPr>
            <a:xfrm>
              <a:off x="6438779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B50095A1-F919-45EA-86BD-30B109CE1121}"/>
                </a:ext>
              </a:extLst>
            </p:cNvPr>
            <p:cNvSpPr/>
            <p:nvPr/>
          </p:nvSpPr>
          <p:spPr>
            <a:xfrm>
              <a:off x="5609221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6825267-17AC-4F70-869C-0C37AEBEABE9}"/>
                </a:ext>
              </a:extLst>
            </p:cNvPr>
            <p:cNvSpPr/>
            <p:nvPr/>
          </p:nvSpPr>
          <p:spPr>
            <a:xfrm>
              <a:off x="5194442" y="6240545"/>
              <a:ext cx="108000" cy="108000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55F18D0-5679-448A-AD5A-54A3679BE3BA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2ACB7BF-21B1-4CD9-99C9-665B09163E25}"/>
              </a:ext>
            </a:extLst>
          </p:cNvPr>
          <p:cNvSpPr/>
          <p:nvPr/>
        </p:nvSpPr>
        <p:spPr>
          <a:xfrm>
            <a:off x="923249" y="1865643"/>
            <a:ext cx="4687722" cy="3391636"/>
          </a:xfrm>
          <a:prstGeom prst="roundRect">
            <a:avLst>
              <a:gd name="adj" fmla="val 13976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8" name="Picture 4" descr="Selenium (software) - Wikiwand">
            <a:extLst>
              <a:ext uri="{FF2B5EF4-FFF2-40B4-BE49-F238E27FC236}">
                <a16:creationId xmlns:a16="http://schemas.microsoft.com/office/drawing/2014/main" id="{700EF33F-8DE0-463D-BC16-E1DEAC90E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202" y="2073259"/>
            <a:ext cx="3381815" cy="297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940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4ADE13-C880-4958-965A-94D1C36DC157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크롤링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0CFE9F-C5B5-4A07-8A28-FE2154D980E4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753FB41-1873-4B3F-AA09-587A9ABED987}"/>
              </a:ext>
            </a:extLst>
          </p:cNvPr>
          <p:cNvGrpSpPr/>
          <p:nvPr/>
        </p:nvGrpSpPr>
        <p:grpSpPr>
          <a:xfrm>
            <a:off x="5212442" y="6278253"/>
            <a:ext cx="1767116" cy="108000"/>
            <a:chOff x="5194442" y="6240545"/>
            <a:chExt cx="1767116" cy="108000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73377B1-333F-48F2-A62C-5C28D585E0B4}"/>
                </a:ext>
              </a:extLst>
            </p:cNvPr>
            <p:cNvSpPr/>
            <p:nvPr/>
          </p:nvSpPr>
          <p:spPr>
            <a:xfrm>
              <a:off x="6024000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5D25681-78DD-42DE-AB1C-71E25D743722}"/>
                </a:ext>
              </a:extLst>
            </p:cNvPr>
            <p:cNvSpPr/>
            <p:nvPr/>
          </p:nvSpPr>
          <p:spPr>
            <a:xfrm>
              <a:off x="6438779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B72067FE-0FD1-4C46-A5A6-7F1D5966B055}"/>
                </a:ext>
              </a:extLst>
            </p:cNvPr>
            <p:cNvSpPr/>
            <p:nvPr/>
          </p:nvSpPr>
          <p:spPr>
            <a:xfrm>
              <a:off x="5609221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DEB03E9E-D717-4EA2-B070-22CEE38BBFC9}"/>
                </a:ext>
              </a:extLst>
            </p:cNvPr>
            <p:cNvSpPr/>
            <p:nvPr/>
          </p:nvSpPr>
          <p:spPr>
            <a:xfrm>
              <a:off x="5194442" y="6240545"/>
              <a:ext cx="108000" cy="108000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0653D34-E423-4A71-AD42-FF4C6D58730C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19D3CC6-17D1-4E37-873F-A5F016DC1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505" y="1063879"/>
            <a:ext cx="6172200" cy="42481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9880F8-BC09-4413-AB28-8425FFF7A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76" y="1063879"/>
            <a:ext cx="50482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81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4ADE13-C880-4958-965A-94D1C36DC157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크롤링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0CFE9F-C5B5-4A07-8A28-FE2154D980E4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753FB41-1873-4B3F-AA09-587A9ABED987}"/>
              </a:ext>
            </a:extLst>
          </p:cNvPr>
          <p:cNvGrpSpPr/>
          <p:nvPr/>
        </p:nvGrpSpPr>
        <p:grpSpPr>
          <a:xfrm>
            <a:off x="5212442" y="6278253"/>
            <a:ext cx="1767116" cy="108000"/>
            <a:chOff x="5194442" y="6240545"/>
            <a:chExt cx="1767116" cy="108000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73377B1-333F-48F2-A62C-5C28D585E0B4}"/>
                </a:ext>
              </a:extLst>
            </p:cNvPr>
            <p:cNvSpPr/>
            <p:nvPr/>
          </p:nvSpPr>
          <p:spPr>
            <a:xfrm>
              <a:off x="6024000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5D25681-78DD-42DE-AB1C-71E25D743722}"/>
                </a:ext>
              </a:extLst>
            </p:cNvPr>
            <p:cNvSpPr/>
            <p:nvPr/>
          </p:nvSpPr>
          <p:spPr>
            <a:xfrm>
              <a:off x="6438779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B72067FE-0FD1-4C46-A5A6-7F1D5966B055}"/>
                </a:ext>
              </a:extLst>
            </p:cNvPr>
            <p:cNvSpPr/>
            <p:nvPr/>
          </p:nvSpPr>
          <p:spPr>
            <a:xfrm>
              <a:off x="5609221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DEB03E9E-D717-4EA2-B070-22CEE38BBFC9}"/>
                </a:ext>
              </a:extLst>
            </p:cNvPr>
            <p:cNvSpPr/>
            <p:nvPr/>
          </p:nvSpPr>
          <p:spPr>
            <a:xfrm>
              <a:off x="5194442" y="6240545"/>
              <a:ext cx="108000" cy="108000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0653D34-E423-4A71-AD42-FF4C6D58730C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7DD40A1-9116-4B6C-9418-9D6AFBD3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131" y="961879"/>
            <a:ext cx="8211844" cy="47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63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4ADE13-C880-4958-965A-94D1C36DC157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크롤링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0CFE9F-C5B5-4A07-8A28-FE2154D980E4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753FB41-1873-4B3F-AA09-587A9ABED987}"/>
              </a:ext>
            </a:extLst>
          </p:cNvPr>
          <p:cNvGrpSpPr/>
          <p:nvPr/>
        </p:nvGrpSpPr>
        <p:grpSpPr>
          <a:xfrm>
            <a:off x="5212442" y="6278253"/>
            <a:ext cx="1767116" cy="108000"/>
            <a:chOff x="5194442" y="6240545"/>
            <a:chExt cx="1767116" cy="108000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73377B1-333F-48F2-A62C-5C28D585E0B4}"/>
                </a:ext>
              </a:extLst>
            </p:cNvPr>
            <p:cNvSpPr/>
            <p:nvPr/>
          </p:nvSpPr>
          <p:spPr>
            <a:xfrm>
              <a:off x="6024000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5D25681-78DD-42DE-AB1C-71E25D743722}"/>
                </a:ext>
              </a:extLst>
            </p:cNvPr>
            <p:cNvSpPr/>
            <p:nvPr/>
          </p:nvSpPr>
          <p:spPr>
            <a:xfrm>
              <a:off x="6438779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B72067FE-0FD1-4C46-A5A6-7F1D5966B055}"/>
                </a:ext>
              </a:extLst>
            </p:cNvPr>
            <p:cNvSpPr/>
            <p:nvPr/>
          </p:nvSpPr>
          <p:spPr>
            <a:xfrm>
              <a:off x="5609221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DEB03E9E-D717-4EA2-B070-22CEE38BBFC9}"/>
                </a:ext>
              </a:extLst>
            </p:cNvPr>
            <p:cNvSpPr/>
            <p:nvPr/>
          </p:nvSpPr>
          <p:spPr>
            <a:xfrm>
              <a:off x="5194442" y="6240545"/>
              <a:ext cx="108000" cy="108000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0653D34-E423-4A71-AD42-FF4C6D58730C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bandicam 2021-06-03 13-49-47-723">
            <a:hlinkClick r:id="" action="ppaction://media"/>
            <a:extLst>
              <a:ext uri="{FF2B5EF4-FFF2-40B4-BE49-F238E27FC236}">
                <a16:creationId xmlns:a16="http://schemas.microsoft.com/office/drawing/2014/main" id="{3BFD87E9-41AE-4576-9E04-8EE980B3A9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8467" y="868773"/>
            <a:ext cx="9392901" cy="528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0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크롤링과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데이터베이스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93D9BE2-C883-4902-8795-94BEF32890A9}"/>
              </a:ext>
            </a:extLst>
          </p:cNvPr>
          <p:cNvGrpSpPr/>
          <p:nvPr/>
        </p:nvGrpSpPr>
        <p:grpSpPr>
          <a:xfrm>
            <a:off x="5212442" y="6278253"/>
            <a:ext cx="1767116" cy="108000"/>
            <a:chOff x="5194442" y="6240545"/>
            <a:chExt cx="1767116" cy="10800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0101553-1FB7-4855-B7AB-7EB67057A1B3}"/>
                </a:ext>
              </a:extLst>
            </p:cNvPr>
            <p:cNvSpPr/>
            <p:nvPr/>
          </p:nvSpPr>
          <p:spPr>
            <a:xfrm>
              <a:off x="6024000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8AEDB04-968D-4757-A2D3-4C722A83B633}"/>
                </a:ext>
              </a:extLst>
            </p:cNvPr>
            <p:cNvSpPr/>
            <p:nvPr/>
          </p:nvSpPr>
          <p:spPr>
            <a:xfrm>
              <a:off x="6438779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16A13CE-3B3E-4512-8EFF-D1C70E6BC077}"/>
                </a:ext>
              </a:extLst>
            </p:cNvPr>
            <p:cNvSpPr/>
            <p:nvPr/>
          </p:nvSpPr>
          <p:spPr>
            <a:xfrm>
              <a:off x="5609221" y="6240545"/>
              <a:ext cx="108000" cy="108000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7C0A23A-E017-48AD-A387-B7FBC55B0D43}"/>
                </a:ext>
              </a:extLst>
            </p:cNvPr>
            <p:cNvSpPr/>
            <p:nvPr/>
          </p:nvSpPr>
          <p:spPr>
            <a:xfrm>
              <a:off x="5194442" y="6240545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3EDAEFE-5524-4210-A7C8-B1E2ABEDA0F4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BE8852F-665A-4CB9-A70E-A998C4858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196" y="868773"/>
            <a:ext cx="7907608" cy="471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95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크롤링과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데이터베이스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93D9BE2-C883-4902-8795-94BEF32890A9}"/>
              </a:ext>
            </a:extLst>
          </p:cNvPr>
          <p:cNvGrpSpPr/>
          <p:nvPr/>
        </p:nvGrpSpPr>
        <p:grpSpPr>
          <a:xfrm>
            <a:off x="5212442" y="6278253"/>
            <a:ext cx="1767116" cy="108000"/>
            <a:chOff x="5194442" y="6240545"/>
            <a:chExt cx="1767116" cy="10800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0101553-1FB7-4855-B7AB-7EB67057A1B3}"/>
                </a:ext>
              </a:extLst>
            </p:cNvPr>
            <p:cNvSpPr/>
            <p:nvPr/>
          </p:nvSpPr>
          <p:spPr>
            <a:xfrm>
              <a:off x="6024000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8AEDB04-968D-4757-A2D3-4C722A83B633}"/>
                </a:ext>
              </a:extLst>
            </p:cNvPr>
            <p:cNvSpPr/>
            <p:nvPr/>
          </p:nvSpPr>
          <p:spPr>
            <a:xfrm>
              <a:off x="6438779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16A13CE-3B3E-4512-8EFF-D1C70E6BC077}"/>
                </a:ext>
              </a:extLst>
            </p:cNvPr>
            <p:cNvSpPr/>
            <p:nvPr/>
          </p:nvSpPr>
          <p:spPr>
            <a:xfrm>
              <a:off x="5609221" y="6240545"/>
              <a:ext cx="108000" cy="108000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7C0A23A-E017-48AD-A387-B7FBC55B0D43}"/>
                </a:ext>
              </a:extLst>
            </p:cNvPr>
            <p:cNvSpPr/>
            <p:nvPr/>
          </p:nvSpPr>
          <p:spPr>
            <a:xfrm>
              <a:off x="5194442" y="6240545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3EDAEFE-5524-4210-A7C8-B1E2ABEDA0F4}"/>
                </a:ext>
              </a:extLst>
            </p:cNvPr>
            <p:cNvSpPr/>
            <p:nvPr/>
          </p:nvSpPr>
          <p:spPr>
            <a:xfrm>
              <a:off x="6853558" y="6240545"/>
              <a:ext cx="108000" cy="10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5741024-9D23-457A-BDDA-C98C65A0D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364" y="1357884"/>
            <a:ext cx="7891272" cy="41422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ED529D-F0B1-41F0-B646-75DCE588C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044" y="1040907"/>
            <a:ext cx="5577911" cy="477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8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150</Words>
  <Application>Microsoft Office PowerPoint</Application>
  <PresentationFormat>와이드스크린</PresentationFormat>
  <Paragraphs>74</Paragraphs>
  <Slides>19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나눔고딕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혜빈</dc:creator>
  <cp:lastModifiedBy>bgb7524@naver.com</cp:lastModifiedBy>
  <cp:revision>52</cp:revision>
  <dcterms:created xsi:type="dcterms:W3CDTF">2020-09-09T15:27:43Z</dcterms:created>
  <dcterms:modified xsi:type="dcterms:W3CDTF">2021-06-09T14:39:53Z</dcterms:modified>
</cp:coreProperties>
</file>